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5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323" r:id="rId35"/>
    <p:sldId id="324" r:id="rId36"/>
    <p:sldId id="325" r:id="rId37"/>
    <p:sldId id="270" r:id="rId38"/>
    <p:sldId id="271" r:id="rId39"/>
    <p:sldId id="272" r:id="rId40"/>
    <p:sldId id="273" r:id="rId41"/>
    <p:sldId id="274" r:id="rId42"/>
    <p:sldId id="275" r:id="rId43"/>
    <p:sldId id="277" r:id="rId44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</TotalTime>
  <Words>2464</Words>
  <Application>Microsoft Macintosh PowerPoint</Application>
  <PresentationFormat>On-screen Show (16:10)</PresentationFormat>
  <Paragraphs>482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Verdana</vt:lpstr>
      <vt:lpstr>Courier New</vt:lpstr>
      <vt:lpstr>Arial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2023-03-14T22:23:08Z</dcterms:modified>
</cp:coreProperties>
</file>